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13.png" ContentType="image/png"/>
  <Override PartName="/ppt/media/image2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15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pt-BR" sz="4400">
                <a:latin typeface="Arial"/>
              </a:rPr>
              <a:t>Clique para editar o formato do texto do título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Clique para editar o formato do texto da estrutura de tópicos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800">
                <a:latin typeface="Arial"/>
              </a:rPr>
              <a:t>2.º Nível da estrutura de tópicos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pt-BR" sz="2400">
                <a:latin typeface="Arial"/>
              </a:rPr>
              <a:t>3.º Nível da estrutura de tópicos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pt-BR" sz="2000">
                <a:latin typeface="Arial"/>
              </a:rPr>
              <a:t>4.º Nível da estrutura de tópicos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pt-BR" sz="2000">
                <a:latin typeface="Arial"/>
              </a:rPr>
              <a:t>5.º Nível da estrutura de tópicos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pt-BR" sz="2000">
                <a:latin typeface="Arial"/>
              </a:rPr>
              <a:t>6.º Nível da estrutura de tópicos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pt-BR" sz="2000">
                <a:latin typeface="Arial"/>
              </a:rPr>
              <a:t>7.º Nível da estrutura de tópicos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pt-BR" sz="1400">
                <a:latin typeface="Times New Roman"/>
              </a:rPr>
              <a:t>&lt;data/hora&gt;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pt-BR" sz="1400">
                <a:latin typeface="Times New Roman"/>
              </a:rPr>
              <a:t>&lt;rodapé&gt;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E4390C92-207A-4BC9-A28E-4F47D9D7E278}" type="slidenum">
              <a:rPr lang="pt-BR" sz="1400">
                <a:latin typeface="Times New Roman"/>
              </a:rPr>
              <a:t>&lt;número&gt;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334080" y="0"/>
            <a:ext cx="10990080" cy="7560000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432000" y="0"/>
            <a:ext cx="10800000" cy="756000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512000" cy="756000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20" y="288000"/>
            <a:ext cx="10509480" cy="727200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20" y="0"/>
            <a:ext cx="10509480" cy="756000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144000" y="0"/>
            <a:ext cx="10368000" cy="756000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144000" y="0"/>
            <a:ext cx="10728000" cy="756000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576000" y="0"/>
            <a:ext cx="11232000" cy="756000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432000" y="-72000"/>
            <a:ext cx="11016000" cy="763200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648000" y="0"/>
            <a:ext cx="11592000" cy="756000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648000" y="0"/>
            <a:ext cx="11520000" cy="756000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216000" y="0"/>
            <a:ext cx="10872000" cy="7560000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144000" y="0"/>
            <a:ext cx="10226160" cy="756000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334080" y="0"/>
            <a:ext cx="10990080" cy="756000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72000" y="0"/>
            <a:ext cx="10512000" cy="756000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20" y="0"/>
            <a:ext cx="10581480" cy="756000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20" y="0"/>
            <a:ext cx="10509480" cy="756000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20" y="0"/>
            <a:ext cx="10437480" cy="770400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20" y="0"/>
            <a:ext cx="11013480" cy="774828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144000" y="0"/>
            <a:ext cx="10656000" cy="756000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792000" y="0"/>
            <a:ext cx="11808000" cy="756000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